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
  </p:notes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p:scale>
          <a:sx n="41" d="100"/>
          <a:sy n="41" d="100"/>
        </p:scale>
        <p:origin x="1062" y="71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AF1FB2-CFCE-4EA2-B894-6DC9C4C524B8}" type="datetimeFigureOut">
              <a:rPr lang="en-GB" smtClean="0"/>
              <a:t>21/06/2024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921DAD-EA56-4A86-8E36-2BBB61C02A6F}" type="slidenum">
              <a:rPr lang="en-GB" smtClean="0"/>
              <a:t>‹#›</a:t>
            </a:fld>
            <a:endParaRPr lang="en-GB"/>
          </a:p>
        </p:txBody>
      </p:sp>
    </p:spTree>
    <p:extLst>
      <p:ext uri="{BB962C8B-B14F-4D97-AF65-F5344CB8AC3E}">
        <p14:creationId xmlns:p14="http://schemas.microsoft.com/office/powerpoint/2010/main" val="2910214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barChart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Candidate Name with Margin</a:t>
            </a:r>
            <a:endParaRPr dirty="0"/>
          </a:p>
          <a:p>
            <a:r>
              <a:rPr b="0" dirty="0"/>
              <a:t>No alt text provided</a:t>
            </a:r>
            <a:endParaRPr dirty="0"/>
          </a:p>
          <a:p>
            <a:endParaRPr dirty="0"/>
          </a:p>
          <a:p>
            <a:r>
              <a:rPr b="1" dirty="0"/>
              <a:t>Sum of Const by  Party and State</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Majority Seat Won by Party</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Count of Margin </a:t>
            </a:r>
            <a:endParaRPr dirty="0"/>
          </a:p>
          <a:p>
            <a:r>
              <a:rPr b="0" dirty="0"/>
              <a:t>No alt text provided</a:t>
            </a:r>
            <a:endParaRPr dirty="0"/>
          </a:p>
          <a:p>
            <a:endParaRPr dirty="0"/>
          </a:p>
          <a:p>
            <a:r>
              <a:rPr b="1" dirty="0"/>
              <a:t>State Name</a:t>
            </a:r>
            <a:endParaRPr dirty="0"/>
          </a:p>
          <a:p>
            <a:r>
              <a:rPr b="0" dirty="0"/>
              <a:t>No alt text provided</a:t>
            </a:r>
            <a:endParaRPr dirty="0"/>
          </a:p>
          <a:p>
            <a:endParaRPr dirty="0"/>
          </a:p>
          <a:p>
            <a:r>
              <a:rPr b="1" dirty="0"/>
              <a:t>Party Name</a:t>
            </a:r>
            <a:endParaRPr dirty="0"/>
          </a:p>
          <a:p>
            <a:r>
              <a:rPr b="0" dirty="0"/>
              <a:t>No alt text provided</a:t>
            </a:r>
            <a:endParaRPr dirty="0"/>
          </a:p>
          <a:p>
            <a:endParaRPr dirty="0"/>
          </a:p>
          <a:p>
            <a:r>
              <a:rPr b="1" dirty="0"/>
              <a:t>Candidate Name</a:t>
            </a:r>
            <a:endParaRPr dirty="0"/>
          </a:p>
          <a:p>
            <a:r>
              <a:rPr b="0" dirty="0"/>
              <a:t>No alt text provided</a:t>
            </a:r>
            <a:endParaRPr dirty="0"/>
          </a:p>
          <a:p>
            <a:endParaRPr dirty="0"/>
          </a:p>
          <a:p>
            <a:r>
              <a:rPr b="1" dirty="0"/>
              <a:t>Parliamentary Constituencies</a:t>
            </a:r>
            <a:endParaRPr dirty="0"/>
          </a:p>
          <a:p>
            <a:r>
              <a:rPr b="0" dirty="0"/>
              <a:t>No alt text provided</a:t>
            </a:r>
            <a:endParaRPr dirty="0"/>
          </a:p>
          <a:p>
            <a:endParaRPr dirty="0"/>
          </a:p>
          <a:p>
            <a:r>
              <a:rPr b="1" dirty="0"/>
              <a:t>Party</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map</a:t>
            </a:r>
            <a:endParaRPr dirty="0"/>
          </a:p>
          <a:p>
            <a:r>
              <a:rPr b="0" dirty="0"/>
              <a:t>No alt text provided</a:t>
            </a:r>
            <a:endParaRPr dirty="0"/>
          </a:p>
          <a:p>
            <a:endParaRPr dirty="0"/>
          </a:p>
          <a:p>
            <a:r>
              <a:rPr b="1" dirty="0"/>
              <a:t>Candidate Margin </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Candidate Margin </a:t>
            </a:r>
            <a:endParaRPr dirty="0"/>
          </a:p>
          <a:p>
            <a:r>
              <a:rPr b="0" dirty="0"/>
              <a:t>No alt text provided</a:t>
            </a:r>
            <a:endParaRPr dirty="0"/>
          </a:p>
          <a:p>
            <a:endParaRPr dirty="0"/>
          </a:p>
          <a:p>
            <a:r>
              <a:rPr b="1" dirty="0"/>
              <a:t>City Name</a:t>
            </a:r>
            <a:endParaRPr dirty="0"/>
          </a:p>
          <a:p>
            <a:r>
              <a:rPr b="0" dirty="0"/>
              <a:t>No alt text provided</a:t>
            </a:r>
            <a:endParaRPr dirty="0"/>
          </a:p>
          <a:p>
            <a:endParaRPr dirty="0"/>
          </a:p>
          <a:p>
            <a:r>
              <a:rPr b="1" dirty="0"/>
              <a:t>Party Name</a:t>
            </a:r>
            <a:endParaRPr dirty="0"/>
          </a:p>
          <a:p>
            <a:r>
              <a:rPr b="0" dirty="0"/>
              <a:t>No alt text provided</a:t>
            </a:r>
            <a:endParaRPr dirty="0"/>
          </a:p>
          <a:p>
            <a:endParaRPr dirty="0"/>
          </a:p>
          <a:p>
            <a:r>
              <a:rPr b="1" dirty="0"/>
              <a:t>City Name</a:t>
            </a:r>
            <a:endParaRPr dirty="0"/>
          </a:p>
          <a:p>
            <a:r>
              <a:rPr b="0" dirty="0"/>
              <a:t>No alt text provided</a:t>
            </a:r>
            <a:endParaRPr dirty="0"/>
          </a:p>
          <a:p>
            <a:endParaRPr dirty="0"/>
          </a:p>
          <a:p>
            <a:r>
              <a:rPr b="1" dirty="0"/>
              <a:t>Party Name</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funnel</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funnel</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6/21/2024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6/21/2024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6/21/2024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6/21/2024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6/21/2024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46ee4bfc-7685-4173-b8e5-1c9dd0ee948a/?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46ee4bfc-7685-4173-b8e5-1c9dd0ee948a/?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46ee4bfc-7685-4173-b8e5-1c9dd0ee948a/?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barChart ,image ,Candidate Name with Margin ,Sum of Const by  Party and State ,map ,Majority Seat Won by Party ,lineChart ,Count of Margin  ,State Name ,Party Name ,Candidate Name ,Parliamentary Constituencies ,Party ,shape ,textbox ,image ,image ,image ,pageNavigator ,image ,image. Please refer to the notes on this slide for details">
            <a:hlinkClick r:id="rId3"/>
          </p:cNvPr>
          <p:cNvPicPr>
            <a:picLocks noChangeAspect="1"/>
          </p:cNvPicPr>
          <p:nvPr/>
        </p:nvPicPr>
        <p:blipFill>
          <a:blip r:embed="rId4"/>
          <a:stretch>
            <a:fillRect/>
          </a:stretch>
        </p:blipFill>
        <p:spPr>
          <a:xfrm>
            <a:off x="28575" y="76200"/>
            <a:ext cx="12134850" cy="6705600"/>
          </a:xfrm>
          <a:prstGeom prst="rect">
            <a:avLst/>
          </a:prstGeom>
          <a:noFill/>
        </p:spPr>
      </p:pic>
      <p:sp>
        <p:nvSpPr>
          <p:cNvPr id="4" name="Title" hidden="1"/>
          <p:cNvSpPr>
            <a:spLocks noGrp="1"/>
          </p:cNvSpPr>
          <p:nvPr>
            <p:ph type="title"/>
          </p:nvPr>
        </p:nvSpPr>
        <p:spPr/>
        <p:txBody>
          <a:bodyPr/>
          <a:lstStyle/>
          <a:p>
            <a:r>
              <a:t>ALL INDIA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ap ,Candidate Margin  ,pieChart ,shape ,shape ,shape ,image ,image ,image ,pieChart ,map ,Candidate Margin  ,City Name ,Party Name ,City Name ,Party Name ,barChart ,barChart ,textbox ,textbox ,textbox ,textbox ,textbox ,textbox ,textbox ,textbox ,textbox ,textbox ,textbox ,lineChart ,image ,image ,shape ,textbox ,image ,image ,pageNavigator. Please refer to the notes on this slide for details">
            <a:hlinkClick r:id="rId3"/>
          </p:cNvPr>
          <p:cNvPicPr>
            <a:picLocks noChangeAspect="1"/>
          </p:cNvPicPr>
          <p:nvPr/>
        </p:nvPicPr>
        <p:blipFill>
          <a:blip r:embed="rId4"/>
          <a:stretch>
            <a:fillRect/>
          </a:stretch>
        </p:blipFill>
        <p:spPr>
          <a:xfrm>
            <a:off x="375138" y="0"/>
            <a:ext cx="11394831" cy="6858000"/>
          </a:xfrm>
          <a:prstGeom prst="rect">
            <a:avLst/>
          </a:prstGeom>
          <a:noFill/>
        </p:spPr>
      </p:pic>
      <p:sp>
        <p:nvSpPr>
          <p:cNvPr id="4" name="Title" hidden="1"/>
          <p:cNvSpPr>
            <a:spLocks noGrp="1"/>
          </p:cNvSpPr>
          <p:nvPr>
            <p:ph type="title"/>
          </p:nvPr>
        </p:nvSpPr>
        <p:spPr/>
        <p:txBody>
          <a:bodyPr/>
          <a:lstStyle/>
          <a:p>
            <a:r>
              <a:t>UP DATA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funnel ,shape ,textbox ,shape ,shape ,image ,textbox ,textbox ,image ,image ,card ,textbox ,card ,textbox ,card ,card ,barChart ,barChart ,textbox ,textbox ,textbox ,pageNavigator ,image ,image ,funnel ,textbox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ELECTION</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TotalTime>
  <Words>455</Words>
  <Application>Microsoft Office PowerPoint</Application>
  <PresentationFormat>Widescreen</PresentationFormat>
  <Paragraphs>255</Paragraphs>
  <Slides>3</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Aptos</vt:lpstr>
      <vt:lpstr>Arial</vt:lpstr>
      <vt:lpstr>Calibri</vt:lpstr>
      <vt:lpstr>Calibri Light</vt:lpstr>
      <vt:lpstr>Custom Design</vt:lpstr>
      <vt:lpstr>ALL INDIA</vt:lpstr>
      <vt:lpstr>UP DATA</vt:lpstr>
      <vt:lpstr>ELECTION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updesh mishra</cp:lastModifiedBy>
  <cp:revision>5</cp:revision>
  <dcterms:created xsi:type="dcterms:W3CDTF">2016-09-04T11:54:55Z</dcterms:created>
  <dcterms:modified xsi:type="dcterms:W3CDTF">2024-06-20T18:33:19Z</dcterms:modified>
</cp:coreProperties>
</file>

<file path=docProps/thumbnail.jpeg>
</file>